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Helvetica Neue"/>
      <p:regular r:id="rId8"/>
      <p:bold r:id="rId9"/>
      <p:italic r:id="rId10"/>
      <p:boldItalic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HelveticaNeue-boldItalic.fntdata"/><Relationship Id="rId10" Type="http://schemas.openxmlformats.org/officeDocument/2006/relationships/font" Target="fonts/HelveticaNeue-italic.fntdata"/><Relationship Id="rId9" Type="http://schemas.openxmlformats.org/officeDocument/2006/relationships/font" Target="fonts/HelveticaNeue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HelveticaNeue-regular.fntdata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e98f00742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e98f00742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7200" y="457975"/>
            <a:ext cx="8229600" cy="166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</a:t>
            </a:r>
            <a:b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May I Be Light</a:t>
            </a:r>
            <a:endParaRPr b="1" sz="48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Mykal Slack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Mykal Slack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Harmony: Adam Podd</a:t>
            </a: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343650"/>
            <a:ext cx="7630200" cy="445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May I be Light in You,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may you be Light in Me.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Into our hearts, into our souls, 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let Love abide.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May I be Love in You,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may you be Love in Me.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From this place, out to the world,</a:t>
            </a:r>
            <a:b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0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for all time.</a:t>
            </a:r>
            <a:endParaRPr b="1" sz="30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